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62" r:id="rId5"/>
    <p:sldId id="264" r:id="rId6"/>
    <p:sldId id="261" r:id="rId7"/>
    <p:sldId id="263" r:id="rId8"/>
    <p:sldId id="265" r:id="rId9"/>
    <p:sldId id="266" r:id="rId10"/>
    <p:sldId id="269" r:id="rId11"/>
    <p:sldId id="272" r:id="rId12"/>
    <p:sldId id="273" r:id="rId13"/>
    <p:sldId id="268" r:id="rId14"/>
    <p:sldId id="270" r:id="rId15"/>
    <p:sldId id="267" r:id="rId16"/>
    <p:sldId id="274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away.php?to=https://learningapps.org/watch?v=ps33twte524&amp;utf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5829312" cy="44402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Если крикнет рать святая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«Кинь ты Русь, живи в раю!»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 скажу не надо рая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Дайте Родину мою.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026" name="AutoShape 2" descr="Фон военная тематика для презентации (82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esenin_2.jpg"/>
          <p:cNvPicPr>
            <a:picLocks noChangeAspect="1"/>
          </p:cNvPicPr>
          <p:nvPr/>
        </p:nvPicPr>
        <p:blipFill>
          <a:blip r:embed="rId3" cstate="print"/>
          <a:srcRect l="24219" r="22390"/>
          <a:stretch>
            <a:fillRect/>
          </a:stretch>
        </p:blipFill>
        <p:spPr>
          <a:xfrm>
            <a:off x="5786414" y="928670"/>
            <a:ext cx="3143304" cy="39248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43702" y="5000636"/>
            <a:ext cx="1752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С. Есенин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Битва за Москву»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6072206"/>
            <a:ext cx="6360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30 сентября 1941 г. – 20 апреля 1942 г.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rtnGmh7D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1000108"/>
            <a:ext cx="6432928" cy="5048262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«Сталинградская битва»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6072206"/>
            <a:ext cx="5757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17 июля 1942 г. – 2 февраля 1943 г.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800743123_0_0_3642_2048_1920x0_80_0_0_e8e92a1ac26fcc335d0f328998fcd0b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142984"/>
            <a:ext cx="8512676" cy="4783947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«Курская битва»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6072206"/>
            <a:ext cx="5614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5 июля 1943г. – 23 августа 1943 г.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урская-битва-1-760x4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2500" y="1095375"/>
            <a:ext cx="7239000" cy="46672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«Взятие Берлина. День Победы»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5.jpg"/>
          <p:cNvPicPr>
            <a:picLocks noChangeAspect="1"/>
          </p:cNvPicPr>
          <p:nvPr/>
        </p:nvPicPr>
        <p:blipFill>
          <a:blip r:embed="rId3" cstate="print"/>
          <a:srcRect t="16000"/>
          <a:stretch>
            <a:fillRect/>
          </a:stretch>
        </p:blipFill>
        <p:spPr>
          <a:xfrm>
            <a:off x="4572000" y="1285860"/>
            <a:ext cx="4572000" cy="3113899"/>
          </a:xfrm>
          <a:prstGeom prst="rect">
            <a:avLst/>
          </a:prstGeom>
        </p:spPr>
      </p:pic>
      <p:pic>
        <p:nvPicPr>
          <p:cNvPr id="5" name="Рисунок 4" descr="54.jpg"/>
          <p:cNvPicPr>
            <a:picLocks noChangeAspect="1"/>
          </p:cNvPicPr>
          <p:nvPr/>
        </p:nvPicPr>
        <p:blipFill>
          <a:blip r:embed="rId4" cstate="print"/>
          <a:srcRect t="2242"/>
          <a:stretch>
            <a:fillRect/>
          </a:stretch>
        </p:blipFill>
        <p:spPr>
          <a:xfrm>
            <a:off x="0" y="1285860"/>
            <a:ext cx="4500562" cy="3114353"/>
          </a:xfrm>
          <a:prstGeom prst="rect">
            <a:avLst/>
          </a:prstGeom>
        </p:spPr>
      </p:pic>
      <p:pic>
        <p:nvPicPr>
          <p:cNvPr id="7" name="Рисунок 6" descr="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6049" y="4214818"/>
            <a:ext cx="3986439" cy="2643183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642910" y="0"/>
            <a:ext cx="27975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2.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939-09.Brest.Fortress.01.jpg"/>
          <p:cNvPicPr>
            <a:picLocks noChangeAspect="1"/>
          </p:cNvPicPr>
          <p:nvPr/>
        </p:nvPicPr>
        <p:blipFill>
          <a:blip r:embed="rId3" cstate="print"/>
          <a:srcRect l="3027"/>
          <a:stretch>
            <a:fillRect/>
          </a:stretch>
        </p:blipFill>
        <p:spPr>
          <a:xfrm>
            <a:off x="3357554" y="1071546"/>
            <a:ext cx="2288848" cy="1785950"/>
          </a:xfrm>
          <a:prstGeom prst="rect">
            <a:avLst/>
          </a:prstGeom>
        </p:spPr>
      </p:pic>
      <p:pic>
        <p:nvPicPr>
          <p:cNvPr id="6" name="Рисунок 5" descr="obstrel.jpg"/>
          <p:cNvPicPr>
            <a:picLocks noChangeAspect="1"/>
          </p:cNvPicPr>
          <p:nvPr/>
        </p:nvPicPr>
        <p:blipFill>
          <a:blip r:embed="rId4" cstate="print"/>
          <a:srcRect r="7702"/>
          <a:stretch>
            <a:fillRect/>
          </a:stretch>
        </p:blipFill>
        <p:spPr>
          <a:xfrm>
            <a:off x="500034" y="1071546"/>
            <a:ext cx="2357454" cy="1694420"/>
          </a:xfrm>
          <a:prstGeom prst="rect">
            <a:avLst/>
          </a:prstGeom>
        </p:spPr>
      </p:pic>
      <p:pic>
        <p:nvPicPr>
          <p:cNvPr id="7" name="Рисунок 6" descr="6rtnGmh7D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1000108"/>
            <a:ext cx="2286016" cy="1793959"/>
          </a:xfrm>
          <a:prstGeom prst="rect">
            <a:avLst/>
          </a:prstGeom>
        </p:spPr>
      </p:pic>
      <p:pic>
        <p:nvPicPr>
          <p:cNvPr id="8" name="Рисунок 7" descr="1800743123_0_0_3642_2048_1920x0_80_0_0_e8e92a1ac26fcc335d0f328998fcd0b3.jpg"/>
          <p:cNvPicPr>
            <a:picLocks noChangeAspect="1"/>
          </p:cNvPicPr>
          <p:nvPr/>
        </p:nvPicPr>
        <p:blipFill>
          <a:blip r:embed="rId6" cstate="print"/>
          <a:srcRect r="9595"/>
          <a:stretch>
            <a:fillRect/>
          </a:stretch>
        </p:blipFill>
        <p:spPr>
          <a:xfrm>
            <a:off x="1643042" y="3214686"/>
            <a:ext cx="2643206" cy="1643073"/>
          </a:xfrm>
          <a:prstGeom prst="rect">
            <a:avLst/>
          </a:prstGeom>
        </p:spPr>
      </p:pic>
      <p:pic>
        <p:nvPicPr>
          <p:cNvPr id="9" name="Рисунок 8" descr="Курская-битва-1-760x49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6314" y="3214686"/>
            <a:ext cx="2571767" cy="1658113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857224" y="4929198"/>
            <a:ext cx="3071834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«Курская битва»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72066" y="4929198"/>
            <a:ext cx="3071834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«Битва</a:t>
            </a:r>
            <a:r>
              <a:rPr kumimoji="0" lang="ru-RU" sz="27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за Москву</a:t>
            </a: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6143620"/>
            <a:ext cx="4143404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«Сталинградская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битва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572100" y="6072206"/>
            <a:ext cx="357190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«Блокада</a:t>
            </a:r>
            <a:r>
              <a:rPr kumimoji="0" lang="ru-RU" sz="27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Ленинграда</a:t>
            </a: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3174" y="5500702"/>
            <a:ext cx="4594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«Оборона Брестской крепости»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3050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https://learningapps.org/watch?v=ps33twte524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785794"/>
            <a:ext cx="27975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3.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iTyTPqP4nI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2643182"/>
            <a:ext cx="4214818" cy="421481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Маршрутный лист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Y9HhOXGyL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000108"/>
            <a:ext cx="5143536" cy="51435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0694" y="6150114"/>
            <a:ext cx="24870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Молодец! 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Фигура, имеющая форму буквы L 8"/>
          <p:cNvSpPr/>
          <p:nvPr/>
        </p:nvSpPr>
        <p:spPr>
          <a:xfrm rot="18516923">
            <a:off x="4128213" y="1937450"/>
            <a:ext cx="480367" cy="192302"/>
          </a:xfrm>
          <a:prstGeom prst="corne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/>
        </p:nvSpPr>
        <p:spPr>
          <a:xfrm rot="18516923">
            <a:off x="5842723" y="2723268"/>
            <a:ext cx="480367" cy="192302"/>
          </a:xfrm>
          <a:prstGeom prst="corne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Фигура, имеющая форму буквы L 10"/>
          <p:cNvSpPr/>
          <p:nvPr/>
        </p:nvSpPr>
        <p:spPr>
          <a:xfrm rot="18516923">
            <a:off x="4699716" y="3580523"/>
            <a:ext cx="480367" cy="192302"/>
          </a:xfrm>
          <a:prstGeom prst="corne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 rot="18516923">
            <a:off x="2342262" y="3223334"/>
            <a:ext cx="480367" cy="192302"/>
          </a:xfrm>
          <a:prstGeom prst="corne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Фигура, имеющая форму буквы L 12"/>
          <p:cNvSpPr/>
          <p:nvPr/>
        </p:nvSpPr>
        <p:spPr>
          <a:xfrm rot="18516923">
            <a:off x="3913898" y="4652094"/>
            <a:ext cx="480367" cy="192302"/>
          </a:xfrm>
          <a:prstGeom prst="corne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786710" y="5786454"/>
            <a:ext cx="463509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8992" y="1000108"/>
            <a:ext cx="23698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214554"/>
            <a:ext cx="757242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Два прилагательных</a:t>
            </a:r>
          </a:p>
          <a:p>
            <a:pPr marL="1143000" indent="-114300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Три глагола</a:t>
            </a:r>
          </a:p>
          <a:p>
            <a:pPr marL="1143000" indent="-114300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</a:p>
          <a:p>
            <a:pPr marL="1143000" indent="-114300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Синоним </a:t>
            </a:r>
          </a:p>
          <a:p>
            <a:pPr marL="1143000" indent="-1143000">
              <a:buAutoNum type="arabicPeriod"/>
            </a:pPr>
            <a:endParaRPr lang="ru-RU" sz="6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ng-klev-club-glov-p-refleksiya-png-3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923" y="3643315"/>
            <a:ext cx="4272077" cy="305267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Маршрутный лист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Y9HhOXGyL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000108"/>
            <a:ext cx="5643602" cy="5643602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214398"/>
            <a:ext cx="3929090" cy="564360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появилось новое государство — СССР?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В каком году началась Первая мировая война?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каком году произошла Куликовская битва?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началась Великая Отечественная война?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285860"/>
            <a:ext cx="2500330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1914 году</a:t>
            </a: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1380 году</a:t>
            </a: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1922 году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478632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8" name="Рисунок 7" descr="miTyTPqP4n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3214686"/>
            <a:ext cx="3643314" cy="3643314"/>
          </a:xfrm>
          <a:prstGeom prst="rect">
            <a:avLst/>
          </a:prstGeom>
        </p:spPr>
      </p:pic>
      <p:sp>
        <p:nvSpPr>
          <p:cNvPr id="9" name="Заголовок 3"/>
          <p:cNvSpPr txBox="1">
            <a:spLocks noGrp="1"/>
          </p:cNvSpPr>
          <p:nvPr>
            <p:ph type="title"/>
          </p:nvPr>
        </p:nvSpPr>
        <p:spPr>
          <a:xfrm>
            <a:off x="642910" y="214290"/>
            <a:ext cx="27975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1.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772816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Цель: расширить знания о Великой Отечественной войне.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000372"/>
            <a:ext cx="3456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3501008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Узнать о том, как началась Великая Отечественная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война.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653136"/>
            <a:ext cx="86085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Познакомиться со сражениями Великой    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Отечественной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войны.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5786454"/>
            <a:ext cx="7924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Применить знания, выполняя задания.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85720" y="357166"/>
            <a:ext cx="8358246" cy="1334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Тема: «Великая Отечественная война и Великая Победа»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643314"/>
          </a:xfrm>
        </p:spPr>
        <p:txBody>
          <a:bodyPr>
            <a:normAutofit/>
          </a:bodyPr>
          <a:lstStyle/>
          <a:p>
            <a:r>
              <a:rPr lang="ru-RU" sz="5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мая 2025 год</a:t>
            </a:r>
            <a:r>
              <a:rPr lang="ru-RU" sz="5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200" b="1" i="1" dirty="0" smtClean="0">
                <a:latin typeface="Times New Roman" pitchFamily="18" charset="0"/>
                <a:cs typeface="Times New Roman" pitchFamily="18" charset="0"/>
              </a:rPr>
              <a:t>80-летие со дня окончания Великой Отечественной войны</a:t>
            </a:r>
            <a:endParaRPr lang="ru-RU" sz="5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72917_139269775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3143248"/>
            <a:ext cx="6500858" cy="352386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626338697_39-kartinkin-com-p-fon-dlya-pisma-soldatu-krasivo-4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458" r="10416"/>
          <a:stretch>
            <a:fillRect/>
          </a:stretch>
        </p:blipFill>
        <p:spPr>
          <a:xfrm>
            <a:off x="428596" y="1142984"/>
            <a:ext cx="4130019" cy="5286388"/>
          </a:xfrm>
          <a:prstGeom prst="rect">
            <a:avLst/>
          </a:prstGeom>
        </p:spPr>
      </p:pic>
      <p:pic>
        <p:nvPicPr>
          <p:cNvPr id="6" name="Рисунок 5" descr="1626338697_39-kartinkin-com-p-fon-dlya-pisma-soldatu-krasivo-4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458" r="10416"/>
          <a:stretch>
            <a:fillRect/>
          </a:stretch>
        </p:blipFill>
        <p:spPr>
          <a:xfrm>
            <a:off x="4714876" y="1142984"/>
            <a:ext cx="4130019" cy="52863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2357430"/>
            <a:ext cx="36433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Всё отлично. Мы снова разобьём страну, победив на этот раз Красную армию. </a:t>
            </a:r>
          </a:p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Наша рота первой </a:t>
            </a:r>
          </a:p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переправилась через Буг, уничтожила 3 бункера и за первый день продвинулась вглубь на 40 км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357298"/>
            <a:ext cx="235745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Немецкий ефрейтор Вагнер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26 июня 1941 года</a:t>
            </a:r>
          </a:p>
          <a:p>
            <a:endParaRPr lang="ru-RU" sz="6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9190" y="1357298"/>
            <a:ext cx="26432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Последнее письмо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Голикова жене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28 июня 1941 года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9190" y="2428868"/>
            <a:ext cx="364333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Сквозь пробоины танка я вижу улицу, зелёные деревья, цветы в саду яркие-яркие. У вас, оставшихся в живых, после войны жизнь будет такая же яркая, как эти цветы, и счастливая. За неё умереть не страшно.</a:t>
            </a:r>
            <a:endParaRPr 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357166"/>
            <a:ext cx="8230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Письма немецкого ефрейтора и русского солдата.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60832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Гильза оружейная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тонкостенная трубка (стакан), предназначенная для помещения метательного заряда и средств воспламенения.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a16b5b0cd605ba9d19f91f7c453aab9-800x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15" t="19760" r="56615" b="2961"/>
          <a:stretch>
            <a:fillRect/>
          </a:stretch>
        </p:blipFill>
        <p:spPr>
          <a:xfrm>
            <a:off x="4857752" y="785794"/>
            <a:ext cx="4071934" cy="481380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8592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«Начало Великой Отечественной войны. Оборона Брестской крепости»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939-09.Brest.Fortress.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643050"/>
            <a:ext cx="5715000" cy="4324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43240" y="6072206"/>
            <a:ext cx="2917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22 июня 1941 год</a:t>
            </a: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6553275_5-p-fon-dlya-prezentatsii-odnotonnii-svetli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«Блокада Ленинграда»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6072206"/>
            <a:ext cx="619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8 сентября 1941 год – январь 1944 год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obstr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142984"/>
            <a:ext cx="7215238" cy="4786521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6000" b="1" dirty="0" smtClean="0">
            <a:solidFill>
              <a:srgbClr val="FF0000"/>
            </a:solidFill>
            <a:latin typeface="Times New Roman" pitchFamily="18" charset="0"/>
            <a:cs typeface="Times New Roman" pitchFamily="18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304</Words>
  <Application>Microsoft Office PowerPoint</Application>
  <PresentationFormat>Экран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Если крикнет рать святая «Кинь ты Русь, живи в раю!» Я скажу не надо рая Дайте Родину мою. </vt:lpstr>
      <vt:lpstr>Маршрутный лист</vt:lpstr>
      <vt:lpstr>Задание 1.</vt:lpstr>
      <vt:lpstr>Слайд 4</vt:lpstr>
      <vt:lpstr>9 мая 2025 год 80-летие со дня окончания Великой Отечественной войны</vt:lpstr>
      <vt:lpstr>Слайд 6</vt:lpstr>
      <vt:lpstr>Гильза оружейная — тонкостенная трубка (стакан), предназначенная для помещения метательного заряда и средств воспламенения.</vt:lpstr>
      <vt:lpstr>«Начало Великой Отечественной войны. Оборона Брестской крепости»</vt:lpstr>
      <vt:lpstr>«Блокада Ленинграда» </vt:lpstr>
      <vt:lpstr>«Битва за Москву»</vt:lpstr>
      <vt:lpstr>«Сталинградская битва» </vt:lpstr>
      <vt:lpstr>«Курская битва» </vt:lpstr>
      <vt:lpstr>«Взятие Берлина. День Победы»</vt:lpstr>
      <vt:lpstr>Задание 2.</vt:lpstr>
      <vt:lpstr>https://learningapps.org/watch?v=ps33twte524</vt:lpstr>
      <vt:lpstr>Маршрутный лист</vt:lpstr>
      <vt:lpstr>Синквейн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34</cp:revision>
  <dcterms:created xsi:type="dcterms:W3CDTF">2024-10-29T05:04:00Z</dcterms:created>
  <dcterms:modified xsi:type="dcterms:W3CDTF">2024-11-22T06:46:43Z</dcterms:modified>
</cp:coreProperties>
</file>