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244" autoAdjust="0"/>
    <p:restoredTop sz="87993" autoAdjust="0"/>
  </p:normalViewPr>
  <p:slideViewPr>
    <p:cSldViewPr snapToGrid="0">
      <p:cViewPr varScale="1">
        <p:scale>
          <a:sx n="73" d="100"/>
          <a:sy n="73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099A-1648-4F3A-A40A-8345A3A6F8D7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93A3A-D95C-4EBB-82E8-2DB07508A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840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50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5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303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74510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16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314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93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78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32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028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51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37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745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993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11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353-6BC3-4C29-8819-0E075D9A97B1}" type="datetimeFigureOut">
              <a:rPr lang="ru-RU" smtClean="0"/>
              <a:pPr/>
              <a:t>12.12.2024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D97BD9-E50A-4280-89B1-6998301F0D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477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atyana-aks@yandex.r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667692"/>
            <a:ext cx="8588203" cy="302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Аттестация педагогических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через портал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95332" y="5344086"/>
            <a:ext cx="8596668" cy="1513914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Плаван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Т.Р.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 МКУ ИМДЦ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01.10.2024г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AutoShape 2" descr="https://moodle.pspu.ru/pluginfile.php/147756/course/overviewfiles/%D0%BB%D0%BE%D0%B3%D0%BE%D0%BF%D0%B5%D0%B4_%D0%BF%D1%83%D0%BD%D0%BA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269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195943"/>
            <a:ext cx="11469190" cy="61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005" y="222069"/>
            <a:ext cx="11665131" cy="642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77794" cy="560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95332" y="5537200"/>
            <a:ext cx="7886919" cy="10464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загрузить следующие документы: 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см. следующий слайд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20" y="256903"/>
            <a:ext cx="10752666" cy="636596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Ничего лишнего не выкладываем, не загружаем: никаких грамот и .п.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 сдаем в ИМДЦ в1 экземпляре.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Приложение 2 (эксперты) и график не загружаем. Данные документы сдать в бумажном варианте.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solidFill>
                  <a:schemeClr val="tx1"/>
                </a:solidFill>
              </a:rPr>
              <a:t>Загрузить следующие документы: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Паспорт (разворот страницы с фото) </a:t>
            </a:r>
            <a:r>
              <a:rPr lang="ru-RU" sz="1800" u="sng" dirty="0" smtClean="0">
                <a:solidFill>
                  <a:schemeClr val="tx1"/>
                </a:solidFill>
              </a:rPr>
              <a:t>в формате </a:t>
            </a:r>
            <a:r>
              <a:rPr lang="en-US" sz="1800" u="sng" dirty="0" err="1" smtClean="0">
                <a:solidFill>
                  <a:schemeClr val="tx1"/>
                </a:solidFill>
              </a:rPr>
              <a:t>pdf</a:t>
            </a:r>
            <a:r>
              <a:rPr lang="ru-RU" sz="1800" u="sng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Заявление и Приложение 1 </a:t>
            </a:r>
            <a:r>
              <a:rPr lang="ru-RU" sz="1800" u="sng" dirty="0" smtClean="0">
                <a:solidFill>
                  <a:schemeClr val="tx1"/>
                </a:solidFill>
              </a:rPr>
              <a:t>в формате </a:t>
            </a:r>
            <a:r>
              <a:rPr lang="en-US" sz="1800" u="sng" dirty="0" err="1" smtClean="0">
                <a:solidFill>
                  <a:schemeClr val="tx1"/>
                </a:solidFill>
              </a:rPr>
              <a:t>pdf</a:t>
            </a:r>
            <a:r>
              <a:rPr lang="ru-RU" sz="1800" u="sng" dirty="0" smtClean="0">
                <a:solidFill>
                  <a:schemeClr val="tx1"/>
                </a:solidFill>
              </a:rPr>
              <a:t> одним файлом.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Представление результатов профессиональной деятельности </a:t>
            </a:r>
            <a:r>
              <a:rPr lang="ru-RU" sz="1800" u="sng" dirty="0" smtClean="0">
                <a:solidFill>
                  <a:schemeClr val="tx1"/>
                </a:solidFill>
              </a:rPr>
              <a:t>в формате </a:t>
            </a:r>
            <a:r>
              <a:rPr lang="en-US" sz="1800" u="sng" dirty="0" err="1" smtClean="0">
                <a:solidFill>
                  <a:schemeClr val="tx1"/>
                </a:solidFill>
              </a:rPr>
              <a:t>pdf</a:t>
            </a:r>
            <a:r>
              <a:rPr lang="ru-RU" sz="1800" u="sng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Представление результатов профессиональной деятельности </a:t>
            </a:r>
            <a:r>
              <a:rPr lang="ru-RU" sz="1800" u="sng" dirty="0" smtClean="0">
                <a:solidFill>
                  <a:schemeClr val="tx1"/>
                </a:solidFill>
              </a:rPr>
              <a:t>в формате </a:t>
            </a:r>
            <a:r>
              <a:rPr lang="en-US" sz="1800" u="sng" dirty="0" smtClean="0">
                <a:solidFill>
                  <a:schemeClr val="tx1"/>
                </a:solidFill>
              </a:rPr>
              <a:t>Word</a:t>
            </a:r>
            <a:r>
              <a:rPr lang="ru-RU" sz="1800" u="sng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заседания Аттестационной  комиссии присылается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уведомление,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указано, принято заявление на аттестацию или отказано. 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Согласно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Приказу Министерства образования и науки РФ от 7 апреля 2014 г. № 276"Об утверждении Порядка проведения аттестации педагогических работников организаций, осуществляющих образовательную деятельность.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п.43. 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Педагогические работники, которым при проведении аттестации отказано в установлении квалификационной категории, обращаются по их желанию в аттестационную комиссию с заявлением о проведении аттестации на ту же квалификационную категорию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ранее чем через год со дня принятия аттестационной комиссией соответствующего решения.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1301307" cy="5438503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</a:t>
            </a:r>
            <a:r>
              <a:rPr lang="ru-RU" sz="3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подачи документов: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пять рабочих дней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месяца за 3 месяца до срока аттестации (по электронной почте </a:t>
            </a:r>
            <a:r>
              <a:rPr lang="en-US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tatyana-aks@yandex.ru</a:t>
            </a:r>
            <a:r>
              <a:rPr lang="en-US" sz="31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Пакет </a:t>
            </a:r>
            <a:r>
              <a:rPr lang="ru-RU" sz="3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аттестационных документов (</a:t>
            </a:r>
            <a:r>
              <a:rPr lang="ru-RU" sz="31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заявление, приложение к заявлению, представление</a:t>
            </a:r>
            <a:r>
              <a:rPr lang="ru-RU" sz="31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пять рабочих дней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месяца за месяц до срока аттестации*.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*на проверку документы можно прислать по электронной почте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tatyana-aks@yandex.ru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10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15* число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каждого месяца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производится ЗАГРУЗКА пакета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аттестационных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портал </a:t>
            </a:r>
            <a:r>
              <a:rPr lang="ru-RU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7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декабре документы загружаются с 9 по 13 декабря)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577" y="391886"/>
            <a:ext cx="11064239" cy="600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34" y="156754"/>
            <a:ext cx="11665132" cy="670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Разъяснения по заявлению на госуслугах\Screenshot_20220922-094749_Yandex St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0605" y="300446"/>
            <a:ext cx="5150983" cy="655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Разъяснения по заявлению на госуслугах\Screenshot_20220922-094851_Yandex Sta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051" y="352697"/>
            <a:ext cx="5711187" cy="646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\Desktop\Разъяснения по заявлению на госуслугах\Screenshot_20220922-094927_Yandex Sta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727" y="339634"/>
            <a:ext cx="6178730" cy="611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" y="261257"/>
            <a:ext cx="11756572" cy="636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" y="274321"/>
            <a:ext cx="11756572" cy="638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943"/>
            <a:ext cx="8843554" cy="552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60169" y="582168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АК: пишем НОМЕР и ДАТУ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31</Words>
  <Application>Microsoft Office PowerPoint</Application>
  <PresentationFormat>Произвольный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Аттестация педагогических работников  через портал ГОСУСЛУГИ 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Решение АК: пишем НОМЕР и ДАТУ</vt:lpstr>
      <vt:lpstr>Слайд 10</vt:lpstr>
      <vt:lpstr>Слайд 11</vt:lpstr>
      <vt:lpstr>Необходимо загрузить следующие документы: см. следующий слайд</vt:lpstr>
      <vt:lpstr> Ничего лишнего не выкладываем, не загружаем: никаких грамот и .п.  Заявление сдаем в ИМДЦ в1 экземпляре.  Приложение 2 (эксперты) и график не загружаем. Данные документы сдать в бумажном варианте.    Загрузить следующие документы: Паспорт (разворот страницы с фото) в формате pdf. Заявление и Приложение 1 в формате pdf одним файлом. Представление результатов профессиональной деятельности в формате pdf. Представление результатов профессиональной деятельности в формате Word.   После заседания Аттестационной  комиссии присылается уведомление, где указано, принято заявление на аттестацию или отказано.     Согласно Приказу Министерства образования и науки РФ от 7 апреля 2014 г. № 276"Об утверждении Порядка проведения аттестации педагогических работников организаций, осуществляющих образовательную деятельность.    п.43. Педагогические работники, которым при проведении аттестации отказано в установлении квалификационной категории, обращаются по их желанию в аттестационную комиссию с заявлением о проведении аттестации на ту же квалификационную категорию не ранее чем через год со дня принятия аттестационной комиссией соответствующего решения. </vt:lpstr>
      <vt:lpstr>СРОКИ подачи документов:  График: первые пять рабочих дней месяца за 3 месяца до срока аттестации (по электронной почте tatyana-aks@yandex.ru );  Пакет аттестационных документов (заявление, приложение к заявлению, представление): первые пять рабочих дней месяца за месяц до срока аттестации*.  *на проверку документы можно прислать по электронной почте tatyana-aks@yandex.ru  с 10 – 15* число каждого месяца производится ЗАГРУЗКА пакета аттестационных документов на портал Госуслуги. *в декабре документы загружаются с 9 по 13 декабря) 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образовательной деятельности ДОУ в соответствии с ФГОС ДО</dc:title>
  <dc:creator>Лачков</dc:creator>
  <cp:lastModifiedBy>Админ</cp:lastModifiedBy>
  <cp:revision>110</cp:revision>
  <dcterms:created xsi:type="dcterms:W3CDTF">2015-08-25T03:28:23Z</dcterms:created>
  <dcterms:modified xsi:type="dcterms:W3CDTF">2024-12-12T05:29:23Z</dcterms:modified>
</cp:coreProperties>
</file>